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319" r:id="rId2"/>
    <p:sldId id="297" r:id="rId3"/>
    <p:sldId id="320" r:id="rId4"/>
    <p:sldId id="327" r:id="rId5"/>
    <p:sldId id="321" r:id="rId6"/>
    <p:sldId id="322" r:id="rId7"/>
    <p:sldId id="323" r:id="rId8"/>
    <p:sldId id="324" r:id="rId9"/>
    <p:sldId id="325" r:id="rId10"/>
    <p:sldId id="326" r:id="rId11"/>
    <p:sldId id="328" r:id="rId12"/>
    <p:sldId id="330" r:id="rId13"/>
    <p:sldId id="32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CC"/>
    <a:srgbClr val="FFCCFF"/>
    <a:srgbClr val="CCFFCC"/>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3" autoAdjust="0"/>
    <p:restoredTop sz="94658" autoAdjust="0"/>
  </p:normalViewPr>
  <p:slideViewPr>
    <p:cSldViewPr>
      <p:cViewPr varScale="1">
        <p:scale>
          <a:sx n="60" d="100"/>
          <a:sy n="60" d="100"/>
        </p:scale>
        <p:origin x="78" y="33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30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99EC385-9FE6-4262-8A50-015E2BEADC06}" type="datetimeFigureOut">
              <a:rPr lang="en-US" smtClean="0"/>
              <a:t>3/17/2020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90DF59-0A9A-423B-804A-ED32D51307E7}" type="slidenum">
              <a:rPr lang="en-US" smtClean="0"/>
              <a:t>‹#›</a:t>
            </a:fld>
            <a:endParaRPr lang="en-US"/>
          </a:p>
        </p:txBody>
      </p:sp>
    </p:spTree>
    <p:extLst>
      <p:ext uri="{BB962C8B-B14F-4D97-AF65-F5344CB8AC3E}">
        <p14:creationId xmlns:p14="http://schemas.microsoft.com/office/powerpoint/2010/main" val="495845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33D5C6C-A0A5-47CF-9EC6-574134A70F8E}" type="datetime1">
              <a:rPr lang="en-US" smtClean="0"/>
              <a:t>3/17/2020</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US"/>
              <a:t>© 2019 Václav Rajlich</a:t>
            </a:r>
          </a:p>
        </p:txBody>
      </p:sp>
      <p:sp>
        <p:nvSpPr>
          <p:cNvPr id="6" name="Slide Number Placeholder 5"/>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17341420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4E6385-0E54-4131-9589-5AADD346DA20}" type="datetime1">
              <a:rPr lang="en-US" smtClean="0"/>
              <a:t>3/17/2020</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US"/>
              <a:t>© 2019 Václav Rajlich</a:t>
            </a:r>
            <a:endParaRPr lang="en-US" dirty="0"/>
          </a:p>
        </p:txBody>
      </p:sp>
      <p:sp>
        <p:nvSpPr>
          <p:cNvPr id="6" name="Slide Number Placeholder 5"/>
          <p:cNvSpPr>
            <a:spLocks noGrp="1"/>
          </p:cNvSpPr>
          <p:nvPr>
            <p:ph type="sldNum" sz="quarter" idx="12"/>
          </p:nvPr>
        </p:nvSpPr>
        <p:spPr/>
        <p:txBody>
          <a:bodyPr/>
          <a:lstStyle/>
          <a:p>
            <a:fld id="{BC07D5F0-2197-445F-8EB2-A3AD54A076C5}" type="slidenum">
              <a:rPr lang="en-US" smtClean="0"/>
              <a:t>‹#›</a:t>
            </a:fld>
            <a:endParaRPr lang="en-US" dirty="0"/>
          </a:p>
        </p:txBody>
      </p:sp>
    </p:spTree>
    <p:extLst>
      <p:ext uri="{BB962C8B-B14F-4D97-AF65-F5344CB8AC3E}">
        <p14:creationId xmlns:p14="http://schemas.microsoft.com/office/powerpoint/2010/main" val="928102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1F1D67-FA31-4281-BEBA-ACB05A290A14}" type="datetime1">
              <a:rPr lang="en-US" smtClean="0"/>
              <a:t>3/17/2020</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US"/>
              <a:t>© 2019 Václav Rajlich</a:t>
            </a:r>
          </a:p>
        </p:txBody>
      </p:sp>
      <p:sp>
        <p:nvSpPr>
          <p:cNvPr id="6" name="Slide Number Placeholder 5"/>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1639210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621A84-04DD-4A34-A1AF-113A44973D28}" type="datetime1">
              <a:rPr lang="en-US" smtClean="0"/>
              <a:t>3/17/2020</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r>
              <a:rPr lang="en-US"/>
              <a:t>© 2019 Václav Rajlich</a:t>
            </a:r>
          </a:p>
        </p:txBody>
      </p:sp>
      <p:sp>
        <p:nvSpPr>
          <p:cNvPr id="7" name="Slide Number Placeholder 6"/>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639427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858791E-0CE1-4151-A494-5F7ED967D7F7}" type="datetime1">
              <a:rPr lang="en-US" smtClean="0"/>
              <a:t>3/17/2020</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r>
              <a:rPr lang="en-US"/>
              <a:t>© 2019 Václav Rajlich</a:t>
            </a:r>
          </a:p>
        </p:txBody>
      </p:sp>
      <p:sp>
        <p:nvSpPr>
          <p:cNvPr id="9" name="Slide Number Placeholder 8"/>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1591626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AAD3554-A4C9-4202-8AEE-B6390EC0F392}" type="datetime1">
              <a:rPr lang="en-US" smtClean="0"/>
              <a:t>3/17/2020</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r>
              <a:rPr lang="en-US"/>
              <a:t>© 2019 Václav Rajlich</a:t>
            </a:r>
          </a:p>
        </p:txBody>
      </p:sp>
      <p:sp>
        <p:nvSpPr>
          <p:cNvPr id="5" name="Slide Number Placeholder 4"/>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63827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5AE521-D18D-4B09-A1CF-C41A5B7CD8CD}" type="datetime1">
              <a:rPr lang="en-US" smtClean="0"/>
              <a:t>3/17/2020</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r>
              <a:rPr lang="en-US"/>
              <a:t>© 2019 Václav Rajlich</a:t>
            </a:r>
          </a:p>
        </p:txBody>
      </p:sp>
      <p:sp>
        <p:nvSpPr>
          <p:cNvPr id="4" name="Slide Number Placeholder 3"/>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4091769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91E9264-182B-4ACF-92D0-BDF33329084D}" type="datetime1">
              <a:rPr lang="en-US" smtClean="0"/>
              <a:t>3/17/2020</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r>
              <a:rPr lang="en-US"/>
              <a:t>© 2019 Václav Rajlich</a:t>
            </a:r>
          </a:p>
        </p:txBody>
      </p:sp>
      <p:sp>
        <p:nvSpPr>
          <p:cNvPr id="7" name="Slide Number Placeholder 6"/>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3698242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13AFA8C-F9A1-4756-BC33-94066AF2B5A5}" type="datetime1">
              <a:rPr lang="en-US" smtClean="0"/>
              <a:t>3/17/2020</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r>
              <a:rPr lang="en-US"/>
              <a:t>© 2019 Václav Rajlich</a:t>
            </a:r>
          </a:p>
        </p:txBody>
      </p:sp>
      <p:sp>
        <p:nvSpPr>
          <p:cNvPr id="7" name="Slide Number Placeholder 6"/>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2484495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0F2254-A42C-4196-A7A9-20BD4E196671}" type="datetime1">
              <a:rPr lang="en-US" smtClean="0"/>
              <a:t>3/17/2020</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US"/>
              <a:t>© 2019 Václav Rajlich</a:t>
            </a:r>
          </a:p>
        </p:txBody>
      </p:sp>
      <p:sp>
        <p:nvSpPr>
          <p:cNvPr id="6" name="Slide Number Placeholder 5"/>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745143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7F32440-F862-49EA-B135-4687A96EF7E9}" type="datetime1">
              <a:rPr lang="en-US" smtClean="0"/>
              <a:t>3/17/2020</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US"/>
              <a:t>© 2019 Václav Rajlich</a:t>
            </a:r>
          </a:p>
        </p:txBody>
      </p:sp>
      <p:sp>
        <p:nvSpPr>
          <p:cNvPr id="6" name="Slide Number Placeholder 5"/>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878145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18FCE4-2F7A-4C17-B51F-EC5CD8F1BC79}" type="datetime1">
              <a:rPr lang="en-US" smtClean="0"/>
              <a:t>3/17/2020</a:t>
            </a:fld>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07D5F0-2197-445F-8EB2-A3AD54A076C5}" type="slidenum">
              <a:rPr lang="en-US" smtClean="0"/>
              <a:t>‹#›</a:t>
            </a:fld>
            <a:endParaRPr lang="en-US"/>
          </a:p>
        </p:txBody>
      </p:sp>
      <p:sp>
        <p:nvSpPr>
          <p:cNvPr id="7"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 2019 </a:t>
            </a:r>
            <a:r>
              <a:rPr lang="en-US" dirty="0" err="1"/>
              <a:t>Václav</a:t>
            </a:r>
            <a:r>
              <a:rPr lang="en-US" dirty="0"/>
              <a:t> Rajlich</a:t>
            </a:r>
          </a:p>
        </p:txBody>
      </p:sp>
    </p:spTree>
    <p:extLst>
      <p:ext uri="{BB962C8B-B14F-4D97-AF65-F5344CB8AC3E}">
        <p14:creationId xmlns:p14="http://schemas.microsoft.com/office/powerpoint/2010/main" val="3015497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1240" y="0"/>
            <a:ext cx="4099560" cy="6190611"/>
          </a:xfrm>
          <a:prstGeom prst="rect">
            <a:avLst/>
          </a:prstGeom>
        </p:spPr>
      </p:pic>
      <p:sp>
        <p:nvSpPr>
          <p:cNvPr id="2" name="Title 1"/>
          <p:cNvSpPr>
            <a:spLocks noGrp="1"/>
          </p:cNvSpPr>
          <p:nvPr>
            <p:ph type="ctrTitle"/>
          </p:nvPr>
        </p:nvSpPr>
        <p:spPr/>
        <p:txBody>
          <a:bodyPr/>
          <a:lstStyle/>
          <a:p>
            <a:r>
              <a:rPr lang="en-US" dirty="0"/>
              <a:t> </a:t>
            </a:r>
          </a:p>
        </p:txBody>
      </p:sp>
      <p:sp>
        <p:nvSpPr>
          <p:cNvPr id="3" name="Subtitle 2"/>
          <p:cNvSpPr>
            <a:spLocks noGrp="1"/>
          </p:cNvSpPr>
          <p:nvPr>
            <p:ph type="subTitle" idx="1"/>
          </p:nvPr>
        </p:nvSpPr>
        <p:spPr>
          <a:xfrm>
            <a:off x="76200" y="4495800"/>
            <a:ext cx="8991600" cy="1295400"/>
          </a:xfrm>
        </p:spPr>
        <p:txBody>
          <a:bodyPr>
            <a:normAutofit/>
          </a:bodyPr>
          <a:lstStyle/>
          <a:p>
            <a:endParaRPr lang="en-US" sz="2800" dirty="0"/>
          </a:p>
          <a:p>
            <a:endParaRPr lang="en-US" sz="2800" dirty="0"/>
          </a:p>
          <a:p>
            <a:endParaRPr lang="en-US" sz="2800" dirty="0"/>
          </a:p>
          <a:p>
            <a:endParaRPr lang="en-US" sz="2800" dirty="0"/>
          </a:p>
        </p:txBody>
      </p:sp>
      <p:sp>
        <p:nvSpPr>
          <p:cNvPr id="6" name="Rectangle 5"/>
          <p:cNvSpPr/>
          <p:nvPr/>
        </p:nvSpPr>
        <p:spPr>
          <a:xfrm>
            <a:off x="304800" y="6229290"/>
            <a:ext cx="8686800" cy="400110"/>
          </a:xfrm>
          <a:prstGeom prst="rect">
            <a:avLst/>
          </a:prstGeom>
        </p:spPr>
        <p:txBody>
          <a:bodyPr wrap="square">
            <a:spAutoFit/>
          </a:bodyPr>
          <a:lstStyle/>
          <a:p>
            <a:pPr algn="ctr"/>
            <a:r>
              <a:rPr lang="en-US" sz="2000" dirty="0"/>
              <a:t>www.</a:t>
            </a:r>
            <a:r>
              <a:rPr lang="en-US" sz="2000" dirty="0">
                <a:solidFill>
                  <a:srgbClr val="FF0000"/>
                </a:solidFill>
              </a:rPr>
              <a:t>tanbooks</a:t>
            </a:r>
            <a:r>
              <a:rPr lang="en-US" sz="2000" dirty="0"/>
              <a:t>.com</a:t>
            </a:r>
          </a:p>
        </p:txBody>
      </p:sp>
      <p:sp>
        <p:nvSpPr>
          <p:cNvPr id="4" name="Slide Number Placeholder 3"/>
          <p:cNvSpPr>
            <a:spLocks noGrp="1"/>
          </p:cNvSpPr>
          <p:nvPr>
            <p:ph type="sldNum" sz="quarter" idx="12"/>
          </p:nvPr>
        </p:nvSpPr>
        <p:spPr/>
        <p:txBody>
          <a:bodyPr/>
          <a:lstStyle/>
          <a:p>
            <a:fld id="{BC07D5F0-2197-445F-8EB2-A3AD54A076C5}" type="slidenum">
              <a:rPr lang="en-US" smtClean="0"/>
              <a:t>1</a:t>
            </a:fld>
            <a:endParaRPr lang="en-US"/>
          </a:p>
        </p:txBody>
      </p:sp>
      <p:sp>
        <p:nvSpPr>
          <p:cNvPr id="7" name="TextBox 6"/>
          <p:cNvSpPr txBox="1"/>
          <p:nvPr/>
        </p:nvSpPr>
        <p:spPr>
          <a:xfrm>
            <a:off x="3352800" y="152400"/>
            <a:ext cx="2245871" cy="707886"/>
          </a:xfrm>
          <a:prstGeom prst="rect">
            <a:avLst/>
          </a:prstGeom>
          <a:noFill/>
        </p:spPr>
        <p:txBody>
          <a:bodyPr wrap="none" rtlCol="0">
            <a:spAutoFit/>
          </a:bodyPr>
          <a:lstStyle/>
          <a:p>
            <a:r>
              <a:rPr lang="en-US" sz="4000" b="1" dirty="0">
                <a:solidFill>
                  <a:srgbClr val="FF0000"/>
                </a:solidFill>
              </a:rPr>
              <a:t>Chapter 5</a:t>
            </a:r>
          </a:p>
        </p:txBody>
      </p:sp>
    </p:spTree>
    <p:extLst>
      <p:ext uri="{BB962C8B-B14F-4D97-AF65-F5344CB8AC3E}">
        <p14:creationId xmlns:p14="http://schemas.microsoft.com/office/powerpoint/2010/main" val="4191313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P4 Providence and Grace</a:t>
            </a:r>
          </a:p>
        </p:txBody>
      </p:sp>
      <p:sp>
        <p:nvSpPr>
          <p:cNvPr id="3" name="Content Placeholder 2"/>
          <p:cNvSpPr>
            <a:spLocks noGrp="1"/>
          </p:cNvSpPr>
          <p:nvPr>
            <p:ph idx="1"/>
          </p:nvPr>
        </p:nvSpPr>
        <p:spPr/>
        <p:txBody>
          <a:bodyPr/>
          <a:lstStyle/>
          <a:p>
            <a:r>
              <a:rPr lang="en-US" dirty="0"/>
              <a:t>External help is essential on our journey towards Kingdom of God</a:t>
            </a:r>
          </a:p>
        </p:txBody>
      </p:sp>
      <p:sp>
        <p:nvSpPr>
          <p:cNvPr id="4" name="Slide Number Placeholder 3"/>
          <p:cNvSpPr>
            <a:spLocks noGrp="1"/>
          </p:cNvSpPr>
          <p:nvPr>
            <p:ph type="sldNum" sz="quarter" idx="12"/>
          </p:nvPr>
        </p:nvSpPr>
        <p:spPr/>
        <p:txBody>
          <a:bodyPr/>
          <a:lstStyle/>
          <a:p>
            <a:fld id="{BC07D5F0-2197-445F-8EB2-A3AD54A076C5}" type="slidenum">
              <a:rPr lang="en-US" smtClean="0"/>
              <a:t>2</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0" y="2743200"/>
            <a:ext cx="5410200" cy="3600242"/>
          </a:xfrm>
          <a:prstGeom prst="rect">
            <a:avLst/>
          </a:prstGeom>
        </p:spPr>
      </p:pic>
      <p:sp>
        <p:nvSpPr>
          <p:cNvPr id="6" name="Footer Placeholder 5"/>
          <p:cNvSpPr>
            <a:spLocks noGrp="1"/>
          </p:cNvSpPr>
          <p:nvPr>
            <p:ph type="ftr" sz="quarter" idx="11"/>
          </p:nvPr>
        </p:nvSpPr>
        <p:spPr/>
        <p:txBody>
          <a:bodyPr/>
          <a:lstStyle/>
          <a:p>
            <a:r>
              <a:rPr lang="en-US"/>
              <a:t>© 2019 Václav Rajlich</a:t>
            </a:r>
            <a:endParaRPr lang="en-US" dirty="0"/>
          </a:p>
        </p:txBody>
      </p:sp>
    </p:spTree>
    <p:extLst>
      <p:ext uri="{BB962C8B-B14F-4D97-AF65-F5344CB8AC3E}">
        <p14:creationId xmlns:p14="http://schemas.microsoft.com/office/powerpoint/2010/main" val="29785934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God’s Gifts</a:t>
            </a:r>
          </a:p>
        </p:txBody>
      </p:sp>
      <p:sp>
        <p:nvSpPr>
          <p:cNvPr id="3" name="Content Placeholder 2"/>
          <p:cNvSpPr>
            <a:spLocks noGrp="1"/>
          </p:cNvSpPr>
          <p:nvPr>
            <p:ph idx="1"/>
          </p:nvPr>
        </p:nvSpPr>
        <p:spPr/>
        <p:txBody>
          <a:bodyPr/>
          <a:lstStyle/>
          <a:p>
            <a:r>
              <a:rPr lang="en-US" dirty="0">
                <a:solidFill>
                  <a:srgbClr val="FF0000"/>
                </a:solidFill>
              </a:rPr>
              <a:t>Providence </a:t>
            </a:r>
            <a:r>
              <a:rPr lang="en-US" dirty="0"/>
              <a:t>= natural gifts, given to all human</a:t>
            </a:r>
            <a:endParaRPr lang="en-US" dirty="0">
              <a:solidFill>
                <a:srgbClr val="FF0000"/>
              </a:solidFill>
            </a:endParaRPr>
          </a:p>
          <a:p>
            <a:pPr lvl="1"/>
            <a:r>
              <a:rPr lang="en-US" dirty="0"/>
              <a:t>Supportive environment, culture, etc.</a:t>
            </a:r>
          </a:p>
          <a:p>
            <a:pPr lvl="1"/>
            <a:r>
              <a:rPr lang="en-US" dirty="0"/>
              <a:t>Specific individual gifts, talents, opportunities</a:t>
            </a:r>
          </a:p>
          <a:p>
            <a:pPr lvl="1"/>
            <a:r>
              <a:rPr lang="en-US" dirty="0"/>
              <a:t>People accomplished remarkable feats based on the providence  </a:t>
            </a:r>
          </a:p>
          <a:p>
            <a:r>
              <a:rPr lang="en-US" dirty="0">
                <a:solidFill>
                  <a:srgbClr val="FF0000"/>
                </a:solidFill>
              </a:rPr>
              <a:t>Grace</a:t>
            </a:r>
            <a:r>
              <a:rPr lang="en-US" dirty="0"/>
              <a:t> = additional supernatural gift</a:t>
            </a:r>
          </a:p>
          <a:p>
            <a:pPr lvl="1"/>
            <a:r>
              <a:rPr lang="en-US" dirty="0"/>
              <a:t>Perfects natural gifts</a:t>
            </a:r>
          </a:p>
          <a:p>
            <a:pPr lvl="1"/>
            <a:r>
              <a:rPr lang="en-US" dirty="0"/>
              <a:t>We need it to reach the Kingdom of God</a:t>
            </a:r>
          </a:p>
          <a:p>
            <a:pPr lvl="1"/>
            <a:r>
              <a:rPr lang="en-US" dirty="0"/>
              <a:t>We receive it from Jesus through the Church        (</a:t>
            </a:r>
            <a:r>
              <a:rPr lang="en-US" dirty="0" err="1"/>
              <a:t>Jn</a:t>
            </a:r>
            <a:r>
              <a:rPr lang="en-US" dirty="0"/>
              <a:t> 1:17)</a:t>
            </a:r>
          </a:p>
        </p:txBody>
      </p:sp>
      <p:sp>
        <p:nvSpPr>
          <p:cNvPr id="4" name="Slide Number Placeholder 3"/>
          <p:cNvSpPr>
            <a:spLocks noGrp="1"/>
          </p:cNvSpPr>
          <p:nvPr>
            <p:ph type="sldNum" sz="quarter" idx="12"/>
          </p:nvPr>
        </p:nvSpPr>
        <p:spPr/>
        <p:txBody>
          <a:bodyPr/>
          <a:lstStyle/>
          <a:p>
            <a:fld id="{BC07D5F0-2197-445F-8EB2-A3AD54A076C5}" type="slidenum">
              <a:rPr lang="en-US" smtClean="0"/>
              <a:t>3</a:t>
            </a:fld>
            <a:endParaRPr lang="en-US" dirty="0"/>
          </a:p>
        </p:txBody>
      </p:sp>
      <p:sp>
        <p:nvSpPr>
          <p:cNvPr id="5" name="Footer Placeholder 4"/>
          <p:cNvSpPr>
            <a:spLocks noGrp="1"/>
          </p:cNvSpPr>
          <p:nvPr>
            <p:ph type="ftr" sz="quarter" idx="11"/>
          </p:nvPr>
        </p:nvSpPr>
        <p:spPr/>
        <p:txBody>
          <a:bodyPr/>
          <a:lstStyle/>
          <a:p>
            <a:r>
              <a:rPr lang="en-US"/>
              <a:t>© 2019 Václav Rajlich</a:t>
            </a:r>
            <a:endParaRPr lang="en-US" dirty="0"/>
          </a:p>
        </p:txBody>
      </p:sp>
    </p:spTree>
    <p:extLst>
      <p:ext uri="{BB962C8B-B14F-4D97-AF65-F5344CB8AC3E}">
        <p14:creationId xmlns:p14="http://schemas.microsoft.com/office/powerpoint/2010/main" val="3729363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Grace</a:t>
            </a:r>
          </a:p>
        </p:txBody>
      </p:sp>
      <p:sp>
        <p:nvSpPr>
          <p:cNvPr id="3" name="Content Placeholder 2"/>
          <p:cNvSpPr>
            <a:spLocks noGrp="1"/>
          </p:cNvSpPr>
          <p:nvPr>
            <p:ph idx="1"/>
          </p:nvPr>
        </p:nvSpPr>
        <p:spPr/>
        <p:txBody>
          <a:bodyPr/>
          <a:lstStyle/>
          <a:p>
            <a:r>
              <a:rPr lang="en-US" dirty="0"/>
              <a:t>Consolations</a:t>
            </a:r>
          </a:p>
          <a:p>
            <a:pPr lvl="1"/>
            <a:r>
              <a:rPr lang="en-US" dirty="0"/>
              <a:t>Peace of mind</a:t>
            </a:r>
          </a:p>
          <a:p>
            <a:r>
              <a:rPr lang="en-US" dirty="0"/>
              <a:t>Forgiveness of sins</a:t>
            </a:r>
          </a:p>
          <a:p>
            <a:r>
              <a:rPr lang="en-US" dirty="0"/>
              <a:t>God’s interventions (miracles)</a:t>
            </a:r>
          </a:p>
          <a:p>
            <a:r>
              <a:rPr lang="en-US" dirty="0"/>
              <a:t>Inspirations</a:t>
            </a:r>
          </a:p>
          <a:p>
            <a:r>
              <a:rPr lang="en-US" dirty="0"/>
              <a:t>Infused virtues (Theological)</a:t>
            </a:r>
          </a:p>
          <a:p>
            <a:r>
              <a:rPr lang="en-US" dirty="0"/>
              <a:t>Eternal happiness </a:t>
            </a:r>
          </a:p>
          <a:p>
            <a:r>
              <a:rPr lang="en-US" dirty="0"/>
              <a:t>. . .</a:t>
            </a:r>
          </a:p>
        </p:txBody>
      </p:sp>
      <p:sp>
        <p:nvSpPr>
          <p:cNvPr id="4" name="Slide Number Placeholder 3"/>
          <p:cNvSpPr>
            <a:spLocks noGrp="1"/>
          </p:cNvSpPr>
          <p:nvPr>
            <p:ph type="sldNum" sz="quarter" idx="12"/>
          </p:nvPr>
        </p:nvSpPr>
        <p:spPr/>
        <p:txBody>
          <a:bodyPr/>
          <a:lstStyle/>
          <a:p>
            <a:fld id="{BC07D5F0-2197-445F-8EB2-A3AD54A076C5}" type="slidenum">
              <a:rPr lang="en-US" smtClean="0"/>
              <a:t>4</a:t>
            </a:fld>
            <a:endParaRPr lang="en-US" dirty="0"/>
          </a:p>
        </p:txBody>
      </p:sp>
      <p:sp>
        <p:nvSpPr>
          <p:cNvPr id="5" name="Footer Placeholder 4"/>
          <p:cNvSpPr>
            <a:spLocks noGrp="1"/>
          </p:cNvSpPr>
          <p:nvPr>
            <p:ph type="ftr" sz="quarter" idx="11"/>
          </p:nvPr>
        </p:nvSpPr>
        <p:spPr/>
        <p:txBody>
          <a:bodyPr/>
          <a:lstStyle/>
          <a:p>
            <a:r>
              <a:rPr lang="en-US"/>
              <a:t>© 2019 Václav Rajlich</a:t>
            </a:r>
            <a:endParaRPr lang="en-US" dirty="0"/>
          </a:p>
        </p:txBody>
      </p:sp>
    </p:spTree>
    <p:extLst>
      <p:ext uri="{BB962C8B-B14F-4D97-AF65-F5344CB8AC3E}">
        <p14:creationId xmlns:p14="http://schemas.microsoft.com/office/powerpoint/2010/main" val="675715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Forgiveness</a:t>
            </a:r>
          </a:p>
        </p:txBody>
      </p:sp>
      <p:sp>
        <p:nvSpPr>
          <p:cNvPr id="3" name="Content Placeholder 2"/>
          <p:cNvSpPr>
            <a:spLocks noGrp="1"/>
          </p:cNvSpPr>
          <p:nvPr>
            <p:ph idx="1"/>
          </p:nvPr>
        </p:nvSpPr>
        <p:spPr/>
        <p:txBody>
          <a:bodyPr/>
          <a:lstStyle/>
          <a:p>
            <a:r>
              <a:rPr lang="en-US" dirty="0"/>
              <a:t>Demanding goals can be reached only when the stumbles of the past are forgiven</a:t>
            </a:r>
          </a:p>
          <a:p>
            <a:pPr lvl="1"/>
            <a:r>
              <a:rPr lang="en-US" dirty="0"/>
              <a:t>Expiration of a driver’s previous penalty points allows many people to drive</a:t>
            </a:r>
          </a:p>
          <a:p>
            <a:pPr lvl="1"/>
            <a:r>
              <a:rPr lang="en-US" dirty="0"/>
              <a:t>Extra credits or a possibility to repeat failed classes allows students to make up for their academic failures and earn their degrees</a:t>
            </a:r>
          </a:p>
        </p:txBody>
      </p:sp>
      <p:sp>
        <p:nvSpPr>
          <p:cNvPr id="4" name="Slide Number Placeholder 3"/>
          <p:cNvSpPr>
            <a:spLocks noGrp="1"/>
          </p:cNvSpPr>
          <p:nvPr>
            <p:ph type="sldNum" sz="quarter" idx="12"/>
          </p:nvPr>
        </p:nvSpPr>
        <p:spPr/>
        <p:txBody>
          <a:bodyPr/>
          <a:lstStyle/>
          <a:p>
            <a:fld id="{BC07D5F0-2197-445F-8EB2-A3AD54A076C5}" type="slidenum">
              <a:rPr lang="en-US" smtClean="0"/>
              <a:t>5</a:t>
            </a:fld>
            <a:endParaRPr lang="en-US" dirty="0"/>
          </a:p>
        </p:txBody>
      </p:sp>
      <p:sp>
        <p:nvSpPr>
          <p:cNvPr id="5" name="Footer Placeholder 4"/>
          <p:cNvSpPr>
            <a:spLocks noGrp="1"/>
          </p:cNvSpPr>
          <p:nvPr>
            <p:ph type="ftr" sz="quarter" idx="11"/>
          </p:nvPr>
        </p:nvSpPr>
        <p:spPr/>
        <p:txBody>
          <a:bodyPr/>
          <a:lstStyle/>
          <a:p>
            <a:r>
              <a:rPr lang="en-US"/>
              <a:t>© 2019 Václav Rajlich</a:t>
            </a:r>
            <a:endParaRPr lang="en-US" dirty="0"/>
          </a:p>
        </p:txBody>
      </p:sp>
    </p:spTree>
    <p:extLst>
      <p:ext uri="{BB962C8B-B14F-4D97-AF65-F5344CB8AC3E}">
        <p14:creationId xmlns:p14="http://schemas.microsoft.com/office/powerpoint/2010/main" val="7099250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Forgiveness of sins</a:t>
            </a:r>
          </a:p>
        </p:txBody>
      </p:sp>
      <p:sp>
        <p:nvSpPr>
          <p:cNvPr id="3" name="Content Placeholder 2"/>
          <p:cNvSpPr>
            <a:spLocks noGrp="1"/>
          </p:cNvSpPr>
          <p:nvPr>
            <p:ph idx="1"/>
          </p:nvPr>
        </p:nvSpPr>
        <p:spPr/>
        <p:txBody>
          <a:bodyPr/>
          <a:lstStyle/>
          <a:p>
            <a:r>
              <a:rPr lang="en-US" dirty="0"/>
              <a:t>Jesus has authority to forgive sins</a:t>
            </a:r>
          </a:p>
          <a:p>
            <a:pPr lvl="1"/>
            <a:r>
              <a:rPr lang="en-US" dirty="0"/>
              <a:t>. . . men were bringing on a bed a man who was paralyzed . . . they went up on the roof and let him down with his bed through the tiles into the midst before Jesus. . . he said, "Man, your sins are forgiven you." . . . Which is easier, to say, 'Your sins are forgiven you,' or to say, 'Rise and walk? </a:t>
            </a:r>
            <a:r>
              <a:rPr lang="en-US" dirty="0">
                <a:solidFill>
                  <a:srgbClr val="FF0000"/>
                </a:solidFill>
              </a:rPr>
              <a:t>But that you may know that the Son of man has authority on earth to forgive sins</a:t>
            </a:r>
            <a:r>
              <a:rPr lang="en-US" dirty="0"/>
              <a:t>"--he said to the man who was paralyzed--"I say to you, rise, take up your bed and go home." (Lk 5:17-25)</a:t>
            </a:r>
          </a:p>
        </p:txBody>
      </p:sp>
      <p:sp>
        <p:nvSpPr>
          <p:cNvPr id="4" name="Slide Number Placeholder 3"/>
          <p:cNvSpPr>
            <a:spLocks noGrp="1"/>
          </p:cNvSpPr>
          <p:nvPr>
            <p:ph type="sldNum" sz="quarter" idx="12"/>
          </p:nvPr>
        </p:nvSpPr>
        <p:spPr/>
        <p:txBody>
          <a:bodyPr/>
          <a:lstStyle/>
          <a:p>
            <a:fld id="{BC07D5F0-2197-445F-8EB2-A3AD54A076C5}" type="slidenum">
              <a:rPr lang="en-US" smtClean="0"/>
              <a:t>6</a:t>
            </a:fld>
            <a:endParaRPr lang="en-US" dirty="0"/>
          </a:p>
        </p:txBody>
      </p:sp>
      <p:sp>
        <p:nvSpPr>
          <p:cNvPr id="5" name="Footer Placeholder 4"/>
          <p:cNvSpPr>
            <a:spLocks noGrp="1"/>
          </p:cNvSpPr>
          <p:nvPr>
            <p:ph type="ftr" sz="quarter" idx="11"/>
          </p:nvPr>
        </p:nvSpPr>
        <p:spPr/>
        <p:txBody>
          <a:bodyPr/>
          <a:lstStyle/>
          <a:p>
            <a:r>
              <a:rPr lang="en-US"/>
              <a:t>© 2019 Václav Rajlich</a:t>
            </a:r>
            <a:endParaRPr lang="en-US" dirty="0"/>
          </a:p>
        </p:txBody>
      </p:sp>
    </p:spTree>
    <p:extLst>
      <p:ext uri="{BB962C8B-B14F-4D97-AF65-F5344CB8AC3E}">
        <p14:creationId xmlns:p14="http://schemas.microsoft.com/office/powerpoint/2010/main" val="1042665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Jesus delegated power to forgive sins to the apostles and the Church</a:t>
            </a:r>
          </a:p>
        </p:txBody>
      </p:sp>
      <p:sp>
        <p:nvSpPr>
          <p:cNvPr id="3" name="Content Placeholder 2"/>
          <p:cNvSpPr>
            <a:spLocks noGrp="1"/>
          </p:cNvSpPr>
          <p:nvPr>
            <p:ph idx="1"/>
          </p:nvPr>
        </p:nvSpPr>
        <p:spPr/>
        <p:txBody>
          <a:bodyPr/>
          <a:lstStyle/>
          <a:p>
            <a:endParaRPr lang="en-US" dirty="0"/>
          </a:p>
          <a:p>
            <a:r>
              <a:rPr lang="en-US" dirty="0"/>
              <a:t>And when he had said this, he breathed on them (apostles), and said to them, "Receive the Holy Spirit. </a:t>
            </a:r>
            <a:r>
              <a:rPr lang="en-US" dirty="0">
                <a:solidFill>
                  <a:srgbClr val="FF0000"/>
                </a:solidFill>
              </a:rPr>
              <a:t>If you forgive the sins of any, they are forgiven</a:t>
            </a:r>
            <a:r>
              <a:rPr lang="en-US" dirty="0"/>
              <a:t>; if you retain the sins of any, they are retained." (</a:t>
            </a:r>
            <a:r>
              <a:rPr lang="en-US" dirty="0" err="1"/>
              <a:t>Jn</a:t>
            </a:r>
            <a:r>
              <a:rPr lang="en-US" dirty="0"/>
              <a:t> 20:22-23).</a:t>
            </a:r>
          </a:p>
        </p:txBody>
      </p:sp>
      <p:sp>
        <p:nvSpPr>
          <p:cNvPr id="4" name="Slide Number Placeholder 3"/>
          <p:cNvSpPr>
            <a:spLocks noGrp="1"/>
          </p:cNvSpPr>
          <p:nvPr>
            <p:ph type="sldNum" sz="quarter" idx="12"/>
          </p:nvPr>
        </p:nvSpPr>
        <p:spPr/>
        <p:txBody>
          <a:bodyPr/>
          <a:lstStyle/>
          <a:p>
            <a:fld id="{BC07D5F0-2197-445F-8EB2-A3AD54A076C5}" type="slidenum">
              <a:rPr lang="en-US" smtClean="0"/>
              <a:t>7</a:t>
            </a:fld>
            <a:endParaRPr lang="en-US" dirty="0"/>
          </a:p>
        </p:txBody>
      </p:sp>
      <p:sp>
        <p:nvSpPr>
          <p:cNvPr id="5" name="Footer Placeholder 4"/>
          <p:cNvSpPr>
            <a:spLocks noGrp="1"/>
          </p:cNvSpPr>
          <p:nvPr>
            <p:ph type="ftr" sz="quarter" idx="11"/>
          </p:nvPr>
        </p:nvSpPr>
        <p:spPr/>
        <p:txBody>
          <a:bodyPr/>
          <a:lstStyle/>
          <a:p>
            <a:r>
              <a:rPr lang="en-US"/>
              <a:t>© 2019 Václav Rajlich</a:t>
            </a:r>
            <a:endParaRPr lang="en-US" dirty="0"/>
          </a:p>
        </p:txBody>
      </p:sp>
    </p:spTree>
    <p:extLst>
      <p:ext uri="{BB962C8B-B14F-4D97-AF65-F5344CB8AC3E}">
        <p14:creationId xmlns:p14="http://schemas.microsoft.com/office/powerpoint/2010/main" val="371619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must repent to have our sins forgiven</a:t>
            </a:r>
          </a:p>
        </p:txBody>
      </p:sp>
      <p:sp>
        <p:nvSpPr>
          <p:cNvPr id="3" name="Content Placeholder 2"/>
          <p:cNvSpPr>
            <a:spLocks noGrp="1"/>
          </p:cNvSpPr>
          <p:nvPr>
            <p:ph idx="1"/>
          </p:nvPr>
        </p:nvSpPr>
        <p:spPr/>
        <p:txBody>
          <a:bodyPr/>
          <a:lstStyle/>
          <a:p>
            <a:endParaRPr lang="en-US" dirty="0"/>
          </a:p>
          <a:p>
            <a:r>
              <a:rPr lang="en-US" dirty="0"/>
              <a:t>“I tell you, No; but unless you repent you will all likewise perish. Or those eighteen upon whom the tower in Siloam fell and killed them, do you think that they were worse offenders than all the others who dwelt in Jerusalem? I tell you, No; but </a:t>
            </a:r>
            <a:r>
              <a:rPr lang="en-US" dirty="0">
                <a:solidFill>
                  <a:srgbClr val="FF0000"/>
                </a:solidFill>
              </a:rPr>
              <a:t>unless you repent you will all likewise perish</a:t>
            </a:r>
            <a:r>
              <a:rPr lang="en-US" dirty="0"/>
              <a:t>.” (Lk 13:3-5).</a:t>
            </a:r>
          </a:p>
        </p:txBody>
      </p:sp>
      <p:sp>
        <p:nvSpPr>
          <p:cNvPr id="4" name="Slide Number Placeholder 3"/>
          <p:cNvSpPr>
            <a:spLocks noGrp="1"/>
          </p:cNvSpPr>
          <p:nvPr>
            <p:ph type="sldNum" sz="quarter" idx="12"/>
          </p:nvPr>
        </p:nvSpPr>
        <p:spPr/>
        <p:txBody>
          <a:bodyPr/>
          <a:lstStyle/>
          <a:p>
            <a:fld id="{BC07D5F0-2197-445F-8EB2-A3AD54A076C5}" type="slidenum">
              <a:rPr lang="en-US" smtClean="0"/>
              <a:t>8</a:t>
            </a:fld>
            <a:endParaRPr lang="en-US" dirty="0"/>
          </a:p>
        </p:txBody>
      </p:sp>
      <p:sp>
        <p:nvSpPr>
          <p:cNvPr id="5" name="Footer Placeholder 4"/>
          <p:cNvSpPr>
            <a:spLocks noGrp="1"/>
          </p:cNvSpPr>
          <p:nvPr>
            <p:ph type="ftr" sz="quarter" idx="11"/>
          </p:nvPr>
        </p:nvSpPr>
        <p:spPr/>
        <p:txBody>
          <a:bodyPr/>
          <a:lstStyle/>
          <a:p>
            <a:r>
              <a:rPr lang="en-US"/>
              <a:t>© 2019 Václav Rajlich</a:t>
            </a:r>
            <a:endParaRPr lang="en-US" dirty="0"/>
          </a:p>
        </p:txBody>
      </p:sp>
    </p:spTree>
    <p:extLst>
      <p:ext uri="{BB962C8B-B14F-4D97-AF65-F5344CB8AC3E}">
        <p14:creationId xmlns:p14="http://schemas.microsoft.com/office/powerpoint/2010/main" val="2167104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Responding to God’s Grace</a:t>
            </a:r>
          </a:p>
        </p:txBody>
      </p:sp>
      <p:sp>
        <p:nvSpPr>
          <p:cNvPr id="3" name="Content Placeholder 2"/>
          <p:cNvSpPr>
            <a:spLocks noGrp="1"/>
          </p:cNvSpPr>
          <p:nvPr>
            <p:ph idx="1"/>
          </p:nvPr>
        </p:nvSpPr>
        <p:spPr/>
        <p:txBody>
          <a:bodyPr/>
          <a:lstStyle/>
          <a:p>
            <a:endParaRPr lang="en-US" dirty="0"/>
          </a:p>
          <a:p>
            <a:r>
              <a:rPr lang="en-US" dirty="0"/>
              <a:t>Well-behaved little children know how to receive gifts with natural humility and serve as an example (Mt 18:1-4)</a:t>
            </a:r>
          </a:p>
          <a:p>
            <a:r>
              <a:rPr lang="en-US" dirty="0"/>
              <a:t>Asymmetry in God’s gifts</a:t>
            </a:r>
          </a:p>
          <a:p>
            <a:pPr lvl="1"/>
            <a:r>
              <a:rPr lang="en-US" dirty="0"/>
              <a:t>We do not have the power to earn them</a:t>
            </a:r>
          </a:p>
          <a:p>
            <a:pPr lvl="1"/>
            <a:r>
              <a:rPr lang="en-US" dirty="0"/>
              <a:t>We have the damaging power to lose them through wrong acts or passivity</a:t>
            </a:r>
          </a:p>
        </p:txBody>
      </p:sp>
      <p:sp>
        <p:nvSpPr>
          <p:cNvPr id="4" name="Slide Number Placeholder 3"/>
          <p:cNvSpPr>
            <a:spLocks noGrp="1"/>
          </p:cNvSpPr>
          <p:nvPr>
            <p:ph type="sldNum" sz="quarter" idx="12"/>
          </p:nvPr>
        </p:nvSpPr>
        <p:spPr/>
        <p:txBody>
          <a:bodyPr/>
          <a:lstStyle/>
          <a:p>
            <a:fld id="{BC07D5F0-2197-445F-8EB2-A3AD54A076C5}" type="slidenum">
              <a:rPr lang="en-US" smtClean="0"/>
              <a:t>9</a:t>
            </a:fld>
            <a:endParaRPr lang="en-US" dirty="0"/>
          </a:p>
        </p:txBody>
      </p:sp>
      <p:sp>
        <p:nvSpPr>
          <p:cNvPr id="5" name="Footer Placeholder 4"/>
          <p:cNvSpPr>
            <a:spLocks noGrp="1"/>
          </p:cNvSpPr>
          <p:nvPr>
            <p:ph type="ftr" sz="quarter" idx="11"/>
          </p:nvPr>
        </p:nvSpPr>
        <p:spPr/>
        <p:txBody>
          <a:bodyPr/>
          <a:lstStyle/>
          <a:p>
            <a:r>
              <a:rPr lang="en-US"/>
              <a:t>© 2019 Václav Rajlich</a:t>
            </a:r>
            <a:endParaRPr lang="en-US" dirty="0"/>
          </a:p>
        </p:txBody>
      </p:sp>
    </p:spTree>
    <p:extLst>
      <p:ext uri="{BB962C8B-B14F-4D97-AF65-F5344CB8AC3E}">
        <p14:creationId xmlns:p14="http://schemas.microsoft.com/office/powerpoint/2010/main" val="18845258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Seeking grace</a:t>
            </a:r>
          </a:p>
        </p:txBody>
      </p:sp>
      <p:sp>
        <p:nvSpPr>
          <p:cNvPr id="3" name="Content Placeholder 2"/>
          <p:cNvSpPr>
            <a:spLocks noGrp="1"/>
          </p:cNvSpPr>
          <p:nvPr>
            <p:ph idx="1"/>
          </p:nvPr>
        </p:nvSpPr>
        <p:spPr/>
        <p:txBody>
          <a:bodyPr/>
          <a:lstStyle/>
          <a:p>
            <a:r>
              <a:rPr lang="en-US" dirty="0"/>
              <a:t>Ask, and it will be given you; seek, and you will find; knock, and it will be opened to you (Mt7:7-11)</a:t>
            </a:r>
          </a:p>
          <a:p>
            <a:r>
              <a:rPr lang="en-US" dirty="0"/>
              <a:t>Prayer</a:t>
            </a:r>
          </a:p>
          <a:p>
            <a:pPr lvl="1"/>
            <a:r>
              <a:rPr lang="en-US" dirty="0"/>
              <a:t>Our Father, vocal prayers</a:t>
            </a:r>
          </a:p>
          <a:p>
            <a:pPr lvl="1"/>
            <a:r>
              <a:rPr lang="en-US" dirty="0"/>
              <a:t>Meditation</a:t>
            </a:r>
          </a:p>
          <a:p>
            <a:r>
              <a:rPr lang="en-US" dirty="0">
                <a:solidFill>
                  <a:srgbClr val="FF0000"/>
                </a:solidFill>
              </a:rPr>
              <a:t>Sacraments</a:t>
            </a:r>
            <a:endParaRPr lang="en-US" dirty="0"/>
          </a:p>
          <a:p>
            <a:r>
              <a:rPr lang="en-US" dirty="0"/>
              <a:t>Persistence</a:t>
            </a:r>
          </a:p>
        </p:txBody>
      </p:sp>
      <p:sp>
        <p:nvSpPr>
          <p:cNvPr id="4" name="Slide Number Placeholder 3"/>
          <p:cNvSpPr>
            <a:spLocks noGrp="1"/>
          </p:cNvSpPr>
          <p:nvPr>
            <p:ph type="sldNum" sz="quarter" idx="12"/>
          </p:nvPr>
        </p:nvSpPr>
        <p:spPr/>
        <p:txBody>
          <a:bodyPr/>
          <a:lstStyle/>
          <a:p>
            <a:fld id="{BC07D5F0-2197-445F-8EB2-A3AD54A076C5}" type="slidenum">
              <a:rPr lang="en-US" smtClean="0"/>
              <a:t>10</a:t>
            </a:fld>
            <a:endParaRPr lang="en-US" dirty="0"/>
          </a:p>
        </p:txBody>
      </p:sp>
      <p:sp>
        <p:nvSpPr>
          <p:cNvPr id="5" name="Footer Placeholder 4"/>
          <p:cNvSpPr>
            <a:spLocks noGrp="1"/>
          </p:cNvSpPr>
          <p:nvPr>
            <p:ph type="ftr" sz="quarter" idx="11"/>
          </p:nvPr>
        </p:nvSpPr>
        <p:spPr/>
        <p:txBody>
          <a:bodyPr/>
          <a:lstStyle/>
          <a:p>
            <a:r>
              <a:rPr lang="en-US"/>
              <a:t>© 2019 Václav Rajlich</a:t>
            </a:r>
            <a:endParaRPr lang="en-US" dirty="0"/>
          </a:p>
        </p:txBody>
      </p:sp>
    </p:spTree>
    <p:extLst>
      <p:ext uri="{BB962C8B-B14F-4D97-AF65-F5344CB8AC3E}">
        <p14:creationId xmlns:p14="http://schemas.microsoft.com/office/powerpoint/2010/main" val="1004127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Reasoning about Providence and Grace</a:t>
            </a:r>
          </a:p>
        </p:txBody>
      </p:sp>
      <p:sp>
        <p:nvSpPr>
          <p:cNvPr id="3" name="Content Placeholder 2"/>
          <p:cNvSpPr>
            <a:spLocks noGrp="1"/>
          </p:cNvSpPr>
          <p:nvPr>
            <p:ph idx="1"/>
          </p:nvPr>
        </p:nvSpPr>
        <p:spPr>
          <a:xfrm>
            <a:off x="457200" y="1600200"/>
            <a:ext cx="8458200" cy="4525963"/>
          </a:xfrm>
        </p:spPr>
        <p:txBody>
          <a:bodyPr/>
          <a:lstStyle/>
          <a:p>
            <a:r>
              <a:rPr lang="en-US" dirty="0"/>
              <a:t>St. Augustine </a:t>
            </a:r>
          </a:p>
          <a:p>
            <a:pPr lvl="1"/>
            <a:r>
              <a:rPr lang="en-US" dirty="0"/>
              <a:t>“Doctor of Grace”</a:t>
            </a:r>
          </a:p>
          <a:p>
            <a:pPr lvl="1"/>
            <a:r>
              <a:rPr lang="en-US" dirty="0"/>
              <a:t>“God therefore does not command impossibilities; but in His command He counsels you both to </a:t>
            </a:r>
            <a:r>
              <a:rPr lang="en-US" dirty="0">
                <a:solidFill>
                  <a:srgbClr val="FF0000"/>
                </a:solidFill>
              </a:rPr>
              <a:t>do what you can for yourself, and to ask His aid in what you cannot do</a:t>
            </a:r>
            <a:r>
              <a:rPr lang="en-US" dirty="0"/>
              <a:t>.” </a:t>
            </a:r>
          </a:p>
          <a:p>
            <a:r>
              <a:rPr lang="en-US" dirty="0"/>
              <a:t>Confirmed by Council of Trent, Pope Paul III</a:t>
            </a:r>
          </a:p>
          <a:p>
            <a:r>
              <a:rPr lang="en-US" dirty="0"/>
              <a:t>Twelve steps program</a:t>
            </a:r>
          </a:p>
          <a:p>
            <a:pPr lvl="1"/>
            <a:r>
              <a:rPr lang="en-US" dirty="0"/>
              <a:t>Step 7 We </a:t>
            </a:r>
            <a:r>
              <a:rPr lang="en-US" dirty="0">
                <a:solidFill>
                  <a:srgbClr val="FF0000"/>
                </a:solidFill>
              </a:rPr>
              <a:t>humbly asked God </a:t>
            </a:r>
            <a:r>
              <a:rPr lang="en-US" dirty="0"/>
              <a:t>to remove our shortcomings</a:t>
            </a:r>
          </a:p>
        </p:txBody>
      </p:sp>
      <p:sp>
        <p:nvSpPr>
          <p:cNvPr id="4" name="Slide Number Placeholder 3"/>
          <p:cNvSpPr>
            <a:spLocks noGrp="1"/>
          </p:cNvSpPr>
          <p:nvPr>
            <p:ph type="sldNum" sz="quarter" idx="12"/>
          </p:nvPr>
        </p:nvSpPr>
        <p:spPr/>
        <p:txBody>
          <a:bodyPr/>
          <a:lstStyle/>
          <a:p>
            <a:fld id="{BC07D5F0-2197-445F-8EB2-A3AD54A076C5}" type="slidenum">
              <a:rPr lang="en-US" smtClean="0"/>
              <a:t>11</a:t>
            </a:fld>
            <a:endParaRPr lang="en-US" dirty="0"/>
          </a:p>
        </p:txBody>
      </p:sp>
      <p:sp>
        <p:nvSpPr>
          <p:cNvPr id="5" name="Footer Placeholder 4"/>
          <p:cNvSpPr>
            <a:spLocks noGrp="1"/>
          </p:cNvSpPr>
          <p:nvPr>
            <p:ph type="ftr" sz="quarter" idx="11"/>
          </p:nvPr>
        </p:nvSpPr>
        <p:spPr/>
        <p:txBody>
          <a:bodyPr/>
          <a:lstStyle/>
          <a:p>
            <a:r>
              <a:rPr lang="en-US"/>
              <a:t>© 2019 Václav Rajlich</a:t>
            </a:r>
            <a:endParaRPr lang="en-US" dirty="0"/>
          </a:p>
        </p:txBody>
      </p:sp>
    </p:spTree>
    <p:extLst>
      <p:ext uri="{BB962C8B-B14F-4D97-AF65-F5344CB8AC3E}">
        <p14:creationId xmlns:p14="http://schemas.microsoft.com/office/powerpoint/2010/main" val="36139161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moral reasoning (4 P’s)</a:t>
            </a:r>
          </a:p>
        </p:txBody>
      </p:sp>
      <p:sp>
        <p:nvSpPr>
          <p:cNvPr id="3" name="Content Placeholder 2"/>
          <p:cNvSpPr>
            <a:spLocks noGrp="1"/>
          </p:cNvSpPr>
          <p:nvPr>
            <p:ph idx="1"/>
          </p:nvPr>
        </p:nvSpPr>
        <p:spPr/>
        <p:txBody>
          <a:bodyPr/>
          <a:lstStyle/>
          <a:p>
            <a:r>
              <a:rPr lang="en-US" dirty="0"/>
              <a:t>P1 Prohibitions</a:t>
            </a:r>
          </a:p>
          <a:p>
            <a:pPr lvl="1"/>
            <a:r>
              <a:rPr lang="en-US" dirty="0"/>
              <a:t>Stay far away from the cliff</a:t>
            </a:r>
          </a:p>
          <a:p>
            <a:r>
              <a:rPr lang="en-US" dirty="0"/>
              <a:t>P2 Prescription</a:t>
            </a:r>
          </a:p>
          <a:p>
            <a:pPr lvl="1"/>
            <a:r>
              <a:rPr lang="en-US" dirty="0"/>
              <a:t>Find best solution to the problems – Aristotelian balance</a:t>
            </a:r>
          </a:p>
          <a:p>
            <a:r>
              <a:rPr lang="en-US" dirty="0"/>
              <a:t>P3 Priorities</a:t>
            </a:r>
          </a:p>
          <a:p>
            <a:pPr lvl="1"/>
            <a:r>
              <a:rPr lang="en-US" dirty="0"/>
              <a:t>Keep the eyes on the ball</a:t>
            </a:r>
          </a:p>
          <a:p>
            <a:r>
              <a:rPr lang="en-US" dirty="0"/>
              <a:t>P4 Providence</a:t>
            </a:r>
          </a:p>
          <a:p>
            <a:pPr lvl="1"/>
            <a:r>
              <a:rPr lang="en-US" dirty="0"/>
              <a:t>Ask for God’s gifts, receive them with gratitude</a:t>
            </a:r>
          </a:p>
          <a:p>
            <a:endParaRPr lang="en-US" dirty="0"/>
          </a:p>
        </p:txBody>
      </p:sp>
      <p:sp>
        <p:nvSpPr>
          <p:cNvPr id="4" name="Slide Number Placeholder 3"/>
          <p:cNvSpPr>
            <a:spLocks noGrp="1"/>
          </p:cNvSpPr>
          <p:nvPr>
            <p:ph type="sldNum" sz="quarter" idx="12"/>
          </p:nvPr>
        </p:nvSpPr>
        <p:spPr/>
        <p:txBody>
          <a:bodyPr/>
          <a:lstStyle/>
          <a:p>
            <a:fld id="{BC07D5F0-2197-445F-8EB2-A3AD54A076C5}" type="slidenum">
              <a:rPr lang="en-US" smtClean="0"/>
              <a:t>12</a:t>
            </a:fld>
            <a:endParaRPr lang="en-US" dirty="0"/>
          </a:p>
        </p:txBody>
      </p:sp>
      <p:sp>
        <p:nvSpPr>
          <p:cNvPr id="5" name="Footer Placeholder 4"/>
          <p:cNvSpPr>
            <a:spLocks noGrp="1"/>
          </p:cNvSpPr>
          <p:nvPr>
            <p:ph type="ftr" sz="quarter" idx="11"/>
          </p:nvPr>
        </p:nvSpPr>
        <p:spPr/>
        <p:txBody>
          <a:bodyPr/>
          <a:lstStyle/>
          <a:p>
            <a:r>
              <a:rPr lang="en-US"/>
              <a:t>© 2019 Václav Rajlich</a:t>
            </a:r>
            <a:endParaRPr lang="en-US" dirty="0"/>
          </a:p>
        </p:txBody>
      </p:sp>
    </p:spTree>
    <p:extLst>
      <p:ext uri="{BB962C8B-B14F-4D97-AF65-F5344CB8AC3E}">
        <p14:creationId xmlns:p14="http://schemas.microsoft.com/office/powerpoint/2010/main" val="1074062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endParaRPr lang="en-US"/>
          </a:p>
          <a:p>
            <a:r>
              <a:rPr lang="en-US"/>
              <a:t>1</a:t>
            </a:r>
            <a:r>
              <a:rPr lang="en-US" dirty="0"/>
              <a:t>.	What is the difference between natural gifts and grace? Why do we need both?</a:t>
            </a:r>
          </a:p>
          <a:p>
            <a:r>
              <a:rPr lang="en-US" dirty="0"/>
              <a:t>2.	How do we obtain grace? Can we earn it?</a:t>
            </a:r>
          </a:p>
          <a:p>
            <a:r>
              <a:rPr lang="en-US" dirty="0"/>
              <a:t>3.	How do we deal with tasks that are necessary on our path towards Kingdom of God, but at the same time are so difficult that they seem to be impossible?</a:t>
            </a:r>
          </a:p>
          <a:p>
            <a:endParaRPr lang="en-US" dirty="0"/>
          </a:p>
        </p:txBody>
      </p:sp>
      <p:sp>
        <p:nvSpPr>
          <p:cNvPr id="4" name="Slide Number Placeholder 3"/>
          <p:cNvSpPr>
            <a:spLocks noGrp="1"/>
          </p:cNvSpPr>
          <p:nvPr>
            <p:ph type="sldNum" sz="quarter" idx="12"/>
          </p:nvPr>
        </p:nvSpPr>
        <p:spPr/>
        <p:txBody>
          <a:bodyPr/>
          <a:lstStyle/>
          <a:p>
            <a:fld id="{BC07D5F0-2197-445F-8EB2-A3AD54A076C5}" type="slidenum">
              <a:rPr lang="en-US" smtClean="0"/>
              <a:t>13</a:t>
            </a:fld>
            <a:endParaRPr lang="en-US" dirty="0"/>
          </a:p>
        </p:txBody>
      </p:sp>
      <p:sp>
        <p:nvSpPr>
          <p:cNvPr id="5" name="Footer Placeholder 4"/>
          <p:cNvSpPr>
            <a:spLocks noGrp="1"/>
          </p:cNvSpPr>
          <p:nvPr>
            <p:ph type="ftr" sz="quarter" idx="11"/>
          </p:nvPr>
        </p:nvSpPr>
        <p:spPr/>
        <p:txBody>
          <a:bodyPr/>
          <a:lstStyle/>
          <a:p>
            <a:r>
              <a:rPr lang="en-US"/>
              <a:t>© 2019 Václav Rajlich</a:t>
            </a:r>
            <a:endParaRPr lang="en-US" dirty="0"/>
          </a:p>
        </p:txBody>
      </p:sp>
    </p:spTree>
    <p:extLst>
      <p:ext uri="{BB962C8B-B14F-4D97-AF65-F5344CB8AC3E}">
        <p14:creationId xmlns:p14="http://schemas.microsoft.com/office/powerpoint/2010/main" val="39266939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2995</TotalTime>
  <Words>699</Words>
  <Application>Microsoft Office PowerPoint</Application>
  <PresentationFormat>On-screen Show (4:3)</PresentationFormat>
  <Paragraphs>97</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 </vt:lpstr>
      <vt:lpstr>P4 Providence and Grace</vt:lpstr>
      <vt:lpstr>God’s Gifts</vt:lpstr>
      <vt:lpstr>Grace</vt:lpstr>
      <vt:lpstr>Forgiveness</vt:lpstr>
      <vt:lpstr>Forgiveness of sins</vt:lpstr>
      <vt:lpstr>Jesus delegated power to forgive sins to the apostles and the Church</vt:lpstr>
      <vt:lpstr>We must repent to have our sins forgiven</vt:lpstr>
      <vt:lpstr>Responding to God’s Grace</vt:lpstr>
      <vt:lpstr>Seeking grace</vt:lpstr>
      <vt:lpstr>Reasoning about Providence and Grace</vt:lpstr>
      <vt:lpstr>Summary moral reasoning (4 P’s)</vt:lpstr>
      <vt:lpstr>Questions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Vaclav Rajlich</dc:creator>
  <cp:lastModifiedBy>Vaclav Rajlich</cp:lastModifiedBy>
  <cp:revision>148</cp:revision>
  <dcterms:created xsi:type="dcterms:W3CDTF">2014-02-15T12:39:19Z</dcterms:created>
  <dcterms:modified xsi:type="dcterms:W3CDTF">2020-03-17T11:36:21Z</dcterms:modified>
</cp:coreProperties>
</file>